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2024\03%20MZO%2024\INGRESOS%20PARA%20GRAF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119851635870246"/>
                  <c:y val="-5.930530136027776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0ED-4695-A269-1240C2AAA96C}"/>
                </c:ext>
              </c:extLst>
            </c:dLbl>
            <c:dLbl>
              <c:idx val="1"/>
              <c:layout>
                <c:manualLayout>
                  <c:x val="0.21894848562925631"/>
                  <c:y val="9.60580403346996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83278217313916"/>
                      <c:h val="0.104955199909561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0ED-4695-A269-1240C2AAA9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MARZO 2024</c:v>
                </c:pt>
                <c:pt idx="1">
                  <c:v>MARZO 2023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84742057.719999999</c:v>
                </c:pt>
                <c:pt idx="1">
                  <c:v>91123297.530000001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ED-4695-A269-1240C2AAA96C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MARZO 2024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84742057.719999999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ED-4695-A269-1240C2AAA96C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MARZO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91123297.530000001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ED-4695-A269-1240C2AAA96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08/05/2024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596198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MARZO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MARZO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$7,458,621.37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$10,336,946.21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$11,443,331.57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$13,627,252.13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$374,417.68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$648,336.99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$814,709.47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$334,264.86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$64,650,977.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$66,176,497.34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$84,742,057.72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$91,123,297.53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63680"/>
              </p:ext>
            </p:extLst>
          </p:nvPr>
        </p:nvGraphicFramePr>
        <p:xfrm>
          <a:off x="1187624" y="2564904"/>
          <a:ext cx="67687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3144</TotalTime>
  <Words>78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190</cp:revision>
  <cp:lastPrinted>2014-06-11T16:34:47Z</cp:lastPrinted>
  <dcterms:created xsi:type="dcterms:W3CDTF">2014-03-15T02:33:31Z</dcterms:created>
  <dcterms:modified xsi:type="dcterms:W3CDTF">2024-05-08T14:55:14Z</dcterms:modified>
</cp:coreProperties>
</file>